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4" y="78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latin typeface="+mj-lt"/>
            </a:rPr>
            <a:t>논문</a:t>
          </a:r>
          <a:r>
            <a:rPr lang="en-US" altLang="ko-KR" sz="900" dirty="0" smtClean="0">
              <a:latin typeface="+mj-lt"/>
            </a:rPr>
            <a:t>(</a:t>
          </a:r>
          <a:r>
            <a:rPr lang="ko-KR" altLang="en-US" sz="900" dirty="0" smtClean="0">
              <a:latin typeface="+mj-lt"/>
            </a:rPr>
            <a:t>석사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 </a:t>
          </a:r>
          <a:r>
            <a:rPr lang="en-US" altLang="ko-KR" sz="900" dirty="0" smtClean="0">
              <a:latin typeface="+mj-lt"/>
            </a:rPr>
            <a:t>/ </a:t>
          </a:r>
          <a:r>
            <a:rPr lang="ko-KR" altLang="en-US" sz="900" dirty="0" smtClean="0">
              <a:latin typeface="+mj-lt"/>
            </a:rPr>
            <a:t>박사</a:t>
          </a:r>
          <a:r>
            <a:rPr lang="en-US" altLang="ko-KR" sz="900" dirty="0" smtClean="0">
              <a:latin typeface="+mj-lt"/>
            </a:rPr>
            <a:t>5</a:t>
          </a:r>
          <a:r>
            <a:rPr lang="ko-KR" altLang="en-US" sz="900" dirty="0" smtClean="0">
              <a:latin typeface="+mj-lt"/>
            </a:rPr>
            <a:t>부</a:t>
          </a:r>
          <a:r>
            <a:rPr lang="en-US" altLang="ko-KR" sz="900" dirty="0" smtClean="0">
              <a:latin typeface="+mj-lt"/>
            </a:rPr>
            <a:t>)       </a:t>
          </a:r>
          <a:r>
            <a:rPr lang="ko-KR" altLang="en-US" sz="900" smtClean="0">
              <a:latin typeface="+mj-lt"/>
            </a:rPr>
            <a:t>학술정보관 </a:t>
          </a:r>
          <a:r>
            <a:rPr lang="ko-KR" altLang="en-US" sz="900" dirty="0" smtClean="0">
              <a:latin typeface="+mj-lt"/>
            </a:rPr>
            <a:t>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대학원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latin typeface="+mj-lt"/>
            </a:rPr>
            <a:t>논문</a:t>
          </a:r>
          <a:r>
            <a:rPr lang="en-US" altLang="ko-KR" sz="900" kern="1200" dirty="0" smtClean="0">
              <a:latin typeface="+mj-lt"/>
            </a:rPr>
            <a:t>(</a:t>
          </a:r>
          <a:r>
            <a:rPr lang="ko-KR" altLang="en-US" sz="900" kern="1200" dirty="0" smtClean="0">
              <a:latin typeface="+mj-lt"/>
            </a:rPr>
            <a:t>석사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 </a:t>
          </a:r>
          <a:r>
            <a:rPr lang="en-US" altLang="ko-KR" sz="900" kern="1200" dirty="0" smtClean="0">
              <a:latin typeface="+mj-lt"/>
            </a:rPr>
            <a:t>/ </a:t>
          </a:r>
          <a:r>
            <a:rPr lang="ko-KR" altLang="en-US" sz="900" kern="1200" dirty="0" smtClean="0">
              <a:latin typeface="+mj-lt"/>
            </a:rPr>
            <a:t>박사</a:t>
          </a:r>
          <a:r>
            <a:rPr lang="en-US" altLang="ko-KR" sz="900" kern="1200" dirty="0" smtClean="0">
              <a:latin typeface="+mj-lt"/>
            </a:rPr>
            <a:t>5</a:t>
          </a:r>
          <a:r>
            <a:rPr lang="ko-KR" altLang="en-US" sz="900" kern="1200" dirty="0" smtClean="0">
              <a:latin typeface="+mj-lt"/>
            </a:rPr>
            <a:t>부</a:t>
          </a:r>
          <a:r>
            <a:rPr lang="en-US" altLang="ko-KR" sz="900" kern="1200" dirty="0" smtClean="0">
              <a:latin typeface="+mj-lt"/>
            </a:rPr>
            <a:t>)       </a:t>
          </a:r>
          <a:r>
            <a:rPr lang="ko-KR" altLang="en-US" sz="900" kern="1200" smtClean="0">
              <a:latin typeface="+mj-lt"/>
            </a:rPr>
            <a:t>학술정보관 </a:t>
          </a:r>
          <a:r>
            <a:rPr lang="ko-KR" altLang="en-US" sz="900" kern="1200" dirty="0" smtClean="0">
              <a:latin typeface="+mj-lt"/>
            </a:rPr>
            <a:t>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대학원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2019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 smtClean="0">
                <a:solidFill>
                  <a:srgbClr val="004C86"/>
                </a:solidFill>
              </a:rPr>
              <a:t>1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학기 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2019</a:t>
            </a:r>
            <a:r>
              <a:rPr lang="ko-KR" altLang="en-US" sz="1400" b="1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</a:t>
            </a:r>
            <a:r>
              <a:rPr lang="ko-KR" altLang="en-US" sz="1400" b="1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3</a:t>
            </a:r>
            <a:r>
              <a:rPr lang="ko-KR" altLang="en-US" sz="1400" b="1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월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각 </a:t>
            </a:r>
            <a:r>
              <a:rPr lang="ko-KR" altLang="en-US" sz="1400" b="1" dirty="0">
                <a:solidFill>
                  <a:srgbClr val="0070C0"/>
                </a:solidFill>
              </a:rPr>
              <a:t>대학원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마감일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일반대학원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6/28)</a:t>
            </a:r>
            <a:endParaRPr lang="en-US" altLang="ko-KR" sz="1400" b="1" dirty="0" smtClean="0">
              <a:solidFill>
                <a:srgbClr val="0070C0"/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ID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조건부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smtClean="0">
                <a:solidFill>
                  <a:schemeClr val="bg1">
                    <a:lumMod val="75000"/>
                  </a:schemeClr>
                </a:solidFill>
              </a:rPr>
              <a:t>특허출원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2017123456_1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2017123456_2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3773833809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400283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8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6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논문명과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인쇄본의 책등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내용은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⑦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7387"/>
              </p:ext>
            </p:extLst>
          </p:nvPr>
        </p:nvGraphicFramePr>
        <p:xfrm>
          <a:off x="1484637" y="6297898"/>
          <a:ext cx="4996132" cy="1722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41"/>
                <a:gridCol w="2016224"/>
                <a:gridCol w="1512167"/>
              </a:tblGrid>
              <a:tr h="40046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문의 내용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담 당 부 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전화번호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49317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온라인제출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>
                          <a:effectLst/>
                        </a:rPr>
                        <a:t>백남학술정보관 연구정보팀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>
                          <a:effectLst/>
                        </a:rPr>
                        <a:t>) 02-2220-1363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3550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인쇄본제출</a:t>
                      </a:r>
                      <a:r>
                        <a:rPr lang="ko-KR" altLang="en-US" sz="1000" u="none" strike="noStrike" dirty="0">
                          <a:effectLst/>
                        </a:rPr>
                        <a:t>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 dirty="0" err="1">
                          <a:effectLst/>
                        </a:rPr>
                        <a:t>백남학술정보관</a:t>
                      </a:r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학습지원팀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 dirty="0">
                          <a:effectLst/>
                        </a:rPr>
                        <a:t>) 02-2220-1359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ERICA</a:t>
                      </a:r>
                      <a:r>
                        <a:rPr lang="ko-KR" altLang="en-US" sz="1000" u="none" strike="noStrike">
                          <a:effectLst/>
                        </a:rPr>
                        <a:t>학술정보관 학술정보팀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u="none" strike="noStrike" dirty="0">
                          <a:effectLst/>
                        </a:rPr>
                        <a:t>(ERICA) 031-400-4248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9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제출 외 기타문의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소속 대학원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문의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1492</TotalTime>
  <Words>623</Words>
  <Application>Microsoft Office PowerPoint</Application>
  <PresentationFormat>사용자 지정</PresentationFormat>
  <Paragraphs>80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CommercialScript BT</vt:lpstr>
      <vt:lpstr>맑은 고딕</vt:lpstr>
      <vt:lpstr>새굴림</vt:lpstr>
      <vt:lpstr>Arial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lee</cp:lastModifiedBy>
  <cp:revision>72</cp:revision>
  <cp:lastPrinted>2018-11-29T00:38:33Z</cp:lastPrinted>
  <dcterms:created xsi:type="dcterms:W3CDTF">2012-11-06T06:09:10Z</dcterms:created>
  <dcterms:modified xsi:type="dcterms:W3CDTF">2019-05-21T00:33:25Z</dcterms:modified>
</cp:coreProperties>
</file>