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106" d="100"/>
          <a:sy n="106" d="100"/>
        </p:scale>
        <p:origin x="2340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/>
              <a:t>학위청구논문 신청절차</a:t>
            </a:r>
            <a:endParaRPr lang="ko-KR" alt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02540" y="1925257"/>
            <a:ext cx="1512168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2541" y="3743408"/>
            <a:ext cx="1512168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405700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/>
                <a:gridCol w="1366260"/>
                <a:gridCol w="1366260"/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/>
              <a:t>자    격    요    건</a:t>
            </a:r>
            <a:endParaRPr lang="ko-KR" altLang="en-US" sz="1000" dirty="0"/>
          </a:p>
        </p:txBody>
      </p:sp>
      <p:sp>
        <p:nvSpPr>
          <p:cNvPr id="53" name="직사각형 52"/>
          <p:cNvSpPr/>
          <p:nvPr/>
        </p:nvSpPr>
        <p:spPr>
          <a:xfrm>
            <a:off x="539552" y="4149080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51719" y="2330914"/>
            <a:ext cx="1368153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39291" y="4382633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00803" y="5773933"/>
            <a:ext cx="1512168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95536" y="5109337"/>
            <a:ext cx="1512168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mtClean="0">
                <a:solidFill>
                  <a:schemeClr val="tx1"/>
                </a:solidFill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486034" y="2330914"/>
            <a:ext cx="1260141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051719" y="1925304"/>
            <a:ext cx="4125825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09391" y="2330914"/>
            <a:ext cx="1368153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</a:rPr>
              <a:t>일 정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66361" y="3743408"/>
            <a:ext cx="4125825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자세한 심사 일정은 학과사무실 문의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48083" y="4617132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심사취소 신청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1720" y="5109336"/>
            <a:ext cx="4125825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30351" y="5773933"/>
            <a:ext cx="4125825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62180" y="4212422"/>
            <a:ext cx="4110019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</a:rPr>
              <a:t>제출처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00192" y="1931746"/>
            <a:ext cx="1164478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3.4(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)~5.16(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6300192" y="5109338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/>
              <a:t>6.21(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6291628" y="5773933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smtClean="0"/>
              <a:t>6.28(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9" name="직사각형 48"/>
          <p:cNvSpPr/>
          <p:nvPr/>
        </p:nvSpPr>
        <p:spPr>
          <a:xfrm>
            <a:off x="7568190" y="1942705"/>
            <a:ext cx="1152128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561285" y="512152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559496" y="577393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</a:rPr>
              <a:t>/ERICA)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995571" y="3504491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아래쪽 화살표 71"/>
          <p:cNvSpPr/>
          <p:nvPr/>
        </p:nvSpPr>
        <p:spPr>
          <a:xfrm>
            <a:off x="971600" y="487264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아래쪽 화살표 72"/>
          <p:cNvSpPr/>
          <p:nvPr/>
        </p:nvSpPr>
        <p:spPr>
          <a:xfrm>
            <a:off x="971600" y="5520715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352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※ </a:t>
            </a:r>
            <a:r>
              <a:rPr lang="ko-KR" altLang="en-US" sz="900" dirty="0" smtClean="0"/>
              <a:t>논문에 관한 세부 절차 및 방법은 대학원 홈페이지 공지사항을 참조하기 바랍니다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sp>
        <p:nvSpPr>
          <p:cNvPr id="66" name="직사각형 65"/>
          <p:cNvSpPr/>
          <p:nvPr/>
        </p:nvSpPr>
        <p:spPr>
          <a:xfrm>
            <a:off x="7607804" y="4145675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08811" y="4370262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04365" y="4597991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402540" y="2994100"/>
            <a:ext cx="1512168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579313" y="2935221"/>
            <a:ext cx="1152128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</a:rPr>
              <a:t>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051719" y="3012711"/>
            <a:ext cx="4125825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중 학과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cxnSp>
        <p:nvCxnSpPr>
          <p:cNvPr id="15" name="직선 화살표 연결선 14"/>
          <p:cNvCxnSpPr>
            <a:stCxn id="12" idx="2"/>
          </p:cNvCxnSpPr>
          <p:nvPr/>
        </p:nvCxnSpPr>
        <p:spPr>
          <a:xfrm>
            <a:off x="1158624" y="2832694"/>
            <a:ext cx="0" cy="183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413466" y="881672"/>
            <a:ext cx="1532852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098501" y="881672"/>
            <a:ext cx="4066728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05389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</a:rPr>
              <a:t>대학원팀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425232" y="1278626"/>
            <a:ext cx="1519174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096058" y="1291454"/>
            <a:ext cx="135351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15731" y="1291454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29889" y="1288450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3.4(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</a:t>
            </a:r>
            <a:r>
              <a:rPr lang="en-US" altLang="ko-KR" dirty="0" smtClean="0"/>
              <a:t>4.30(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77" name="직사각형 76"/>
          <p:cNvSpPr/>
          <p:nvPr/>
        </p:nvSpPr>
        <p:spPr>
          <a:xfrm>
            <a:off x="7609011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/>
              <a:t>학생 입력</a:t>
            </a:r>
            <a:r>
              <a:rPr lang="en-US" altLang="ko-KR" sz="800" dirty="0" smtClean="0"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sym typeface="Wingdings" panose="05000000000000000000" pitchFamily="2" charset="2"/>
              </a:rPr>
              <a:t>단과대학 승인</a:t>
            </a:r>
            <a:endParaRPr lang="ko-KR" altLang="en-US" sz="800" dirty="0"/>
          </a:p>
        </p:txBody>
      </p:sp>
      <p:sp>
        <p:nvSpPr>
          <p:cNvPr id="79" name="TextBox 78"/>
          <p:cNvSpPr txBox="1"/>
          <p:nvPr/>
        </p:nvSpPr>
        <p:spPr>
          <a:xfrm>
            <a:off x="4839088" y="1298878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</a:rPr>
              <a:t>기 </a:t>
            </a:r>
            <a:r>
              <a:rPr lang="ko-KR" altLang="en-US" b="1" dirty="0">
                <a:solidFill>
                  <a:schemeClr val="tx1"/>
                </a:solidFill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TextBox 83"/>
          <p:cNvSpPr txBox="1"/>
          <p:nvPr/>
        </p:nvSpPr>
        <p:spPr>
          <a:xfrm>
            <a:off x="6317412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3.16(</a:t>
            </a:r>
            <a:r>
              <a:rPr lang="ko-KR" altLang="en-US" dirty="0" smtClean="0"/>
              <a:t>토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85" name="TextBox 84"/>
          <p:cNvSpPr txBox="1"/>
          <p:nvPr/>
        </p:nvSpPr>
        <p:spPr>
          <a:xfrm>
            <a:off x="6291628" y="3743408"/>
            <a:ext cx="1164478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3.7(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)~</a:t>
            </a:r>
            <a:r>
              <a:rPr lang="en-US" altLang="ko-KR" dirty="0" smtClean="0"/>
              <a:t>6.19</a:t>
            </a:r>
            <a:r>
              <a:rPr lang="en-US" altLang="ko-KR" dirty="0" smtClean="0"/>
              <a:t>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  <a:endParaRPr lang="en-US" altLang="ko-KR" dirty="0" smtClean="0"/>
          </a:p>
          <a:p>
            <a:pPr fontAlgn="base"/>
            <a:endParaRPr lang="en-US" altLang="ko-KR" dirty="0"/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</a:t>
            </a:r>
          </a:p>
          <a:p>
            <a:pPr fontAlgn="base"/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심사취소는 </a:t>
            </a:r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.30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/>
              <a:t>외국어시험</a:t>
            </a:r>
            <a:r>
              <a:rPr lang="en-US" altLang="ko-KR" sz="700" dirty="0" smtClean="0"/>
              <a:t>, </a:t>
            </a:r>
            <a:r>
              <a:rPr lang="ko-KR" altLang="en-US" sz="700" dirty="0" smtClean="0"/>
              <a:t>종합시험 합격여부와 상관없이 연구계획서 입력가능</a:t>
            </a:r>
            <a:endParaRPr lang="ko-KR" altLang="en-US" sz="700" dirty="0"/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1744</TotalTime>
  <Words>294</Words>
  <Application>Microsoft Office PowerPoint</Application>
  <PresentationFormat>화면 슬라이드 쇼(4:3)</PresentationFormat>
  <Paragraphs>63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user</cp:lastModifiedBy>
  <cp:revision>307</cp:revision>
  <cp:lastPrinted>2017-02-06T05:05:13Z</cp:lastPrinted>
  <dcterms:created xsi:type="dcterms:W3CDTF">2015-03-04T00:34:38Z</dcterms:created>
  <dcterms:modified xsi:type="dcterms:W3CDTF">2019-02-25T02:07:12Z</dcterms:modified>
</cp:coreProperties>
</file>