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2964" y="60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2018-11-13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2018-11-13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2018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2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2018</a:t>
            </a:r>
            <a:r>
              <a:rPr lang="ko-KR" altLang="en-US" sz="1400" b="1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12</a:t>
            </a:r>
            <a:r>
              <a:rPr lang="ko-KR" altLang="en-US" sz="1400" b="1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3</a:t>
            </a:r>
            <a:r>
              <a:rPr lang="ko-KR" altLang="en-US" sz="1400" b="1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1/2)</a:t>
            </a:r>
            <a:endParaRPr lang="en-US" altLang="ko-KR" sz="1400" b="1" dirty="0" smtClean="0">
              <a:solidFill>
                <a:srgbClr val="0070C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원문서비스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시작일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변경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특허출원 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2015123456_1, 2015123456_2 )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3773833809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2018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논문명과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인쇄본의 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/>
                <a:gridCol w="2016224"/>
                <a:gridCol w="1512167"/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624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lee</cp:lastModifiedBy>
  <cp:revision>67</cp:revision>
  <cp:lastPrinted>2018-05-10T02:12:36Z</cp:lastPrinted>
  <dcterms:created xsi:type="dcterms:W3CDTF">2012-11-06T06:09:10Z</dcterms:created>
  <dcterms:modified xsi:type="dcterms:W3CDTF">2018-11-13T00:33:07Z</dcterms:modified>
</cp:coreProperties>
</file>