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98" d="100"/>
          <a:sy n="98" d="100"/>
        </p:scale>
        <p:origin x="69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1774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학위청구논문 신청절차</a:t>
            </a:r>
            <a:endParaRPr lang="ko-KR" altLang="en-US" sz="1400" b="1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152454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자    격    요    건</a:t>
            </a:r>
            <a:endParaRPr lang="ko-KR" altLang="en-US" sz="100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일 정</a:t>
            </a:r>
            <a:endParaRPr lang="ko-KR" altLang="en-US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제출처</a:t>
            </a:r>
            <a:endParaRPr lang="ko-KR" altLang="en-US" dirty="0">
              <a:solidFill>
                <a:schemeClr val="bg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9.1(</a:t>
            </a:r>
            <a:r>
              <a:rPr lang="ko-KR" altLang="en-US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화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)~11.12(</a:t>
            </a: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12.21(</a:t>
            </a:r>
            <a:r>
              <a:rPr lang="ko-KR" altLang="en-US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12.28(</a:t>
            </a:r>
            <a:r>
              <a:rPr lang="ko-KR" altLang="en-US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02706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※ </a:t>
            </a:r>
            <a:r>
              <a:rPr lang="ko-KR" altLang="en-US" sz="9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  <a:endParaRPr lang="ko-KR" altLang="en-US" sz="90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 flipH="1">
            <a:off x="1158625" y="2832694"/>
            <a:ext cx="34412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9.1(</a:t>
            </a:r>
            <a:r>
              <a:rPr lang="ko-KR" altLang="en-US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화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)~10.30(</a:t>
            </a:r>
            <a:r>
              <a:rPr lang="ko-KR" altLang="en-US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금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19447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 입력</a:t>
            </a:r>
            <a:r>
              <a:rPr lang="en-US" altLang="ko-KR" sz="8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9.18(</a:t>
            </a: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금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9.3(</a:t>
            </a: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)~12.17(</a:t>
            </a:r>
            <a:r>
              <a:rPr lang="ko-KR" altLang="en-US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fontAlgn="base"/>
            <a:endParaRPr lang="en-US" altLang="ko-KR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11.30(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46093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외국어시험</a:t>
            </a:r>
            <a:r>
              <a:rPr lang="en-US" altLang="ko-KR" sz="7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700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종합시험 합격여부와 상관없이 연구계획서 입력가능</a:t>
            </a:r>
            <a:endParaRPr lang="ko-KR" altLang="en-US" sz="70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1771</TotalTime>
  <Words>292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KoPub돋움체 Light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321</cp:revision>
  <cp:lastPrinted>2017-02-06T05:05:13Z</cp:lastPrinted>
  <dcterms:created xsi:type="dcterms:W3CDTF">2015-03-04T00:34:38Z</dcterms:created>
  <dcterms:modified xsi:type="dcterms:W3CDTF">2020-08-19T01:10:20Z</dcterms:modified>
</cp:coreProperties>
</file>