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662" y="-24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360DD-9623-4167-BA7B-82D02311B7CC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902A-0071-4ECD-8A75-E1B92753B04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 descr="bar-g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8820472"/>
            <a:ext cx="6490543" cy="151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6" descr="bar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39" y="395536"/>
            <a:ext cx="6490543" cy="54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2405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360DD-9623-4167-BA7B-82D02311B7CC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902A-0071-4ECD-8A75-E1B92753B0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807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360DD-9623-4167-BA7B-82D02311B7CC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902A-0071-4ECD-8A75-E1B92753B0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1676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360DD-9623-4167-BA7B-82D02311B7CC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902A-0071-4ECD-8A75-E1B92753B0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4372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360DD-9623-4167-BA7B-82D02311B7CC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902A-0071-4ECD-8A75-E1B92753B0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663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360DD-9623-4167-BA7B-82D02311B7CC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902A-0071-4ECD-8A75-E1B92753B0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57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360DD-9623-4167-BA7B-82D02311B7CC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902A-0071-4ECD-8A75-E1B92753B0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8089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360DD-9623-4167-BA7B-82D02311B7CC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902A-0071-4ECD-8A75-E1B92753B0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0926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360DD-9623-4167-BA7B-82D02311B7CC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902A-0071-4ECD-8A75-E1B92753B0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5716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360DD-9623-4167-BA7B-82D02311B7CC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902A-0071-4ECD-8A75-E1B92753B0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3369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360DD-9623-4167-BA7B-82D02311B7CC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902A-0071-4ECD-8A75-E1B92753B0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3819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360DD-9623-4167-BA7B-82D02311B7CC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7902A-0071-4ECD-8A75-E1B92753B0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1820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42166" y="692073"/>
            <a:ext cx="3743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chemeClr val="tx2">
                    <a:lumMod val="75000"/>
                  </a:schemeClr>
                </a:solidFill>
              </a:rPr>
              <a:t>대학원 성적표 우편발송 중단 안내</a:t>
            </a:r>
            <a:endParaRPr lang="ko-KR" alt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8640" y="1308787"/>
            <a:ext cx="6336703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dirty="0" smtClean="0"/>
              <a:t>    일반대학원에서는 한양인 포털에서 개인별 성적확인이 가능함에 따라 </a:t>
            </a:r>
            <a:r>
              <a:rPr lang="en-US" altLang="ko-KR" sz="1100" dirty="0" smtClean="0"/>
              <a:t>2015</a:t>
            </a:r>
            <a:r>
              <a:rPr lang="ko-KR" altLang="en-US" sz="1100" dirty="0" smtClean="0"/>
              <a:t>학년도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학기부터 성적표 우편발송을 중단합니다</a:t>
            </a:r>
            <a:r>
              <a:rPr lang="en-US" altLang="ko-KR" sz="1100" dirty="0" smtClean="0"/>
              <a:t>.  </a:t>
            </a:r>
            <a:r>
              <a:rPr lang="ko-KR" altLang="en-US" sz="1100" dirty="0" smtClean="0"/>
              <a:t>성적표 우편발송 중단에 따른 학기별 성적확인 방법을 아래와 같이 안내하오니 참고하시기 바랍니다</a:t>
            </a:r>
            <a:r>
              <a:rPr lang="en-US" altLang="ko-KR" sz="1100" dirty="0" smtClean="0"/>
              <a:t>. </a:t>
            </a:r>
            <a:endParaRPr lang="ko-KR" altLang="en-US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418090" y="2316900"/>
            <a:ext cx="581922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dirty="0" smtClean="0"/>
              <a:t>∎ </a:t>
            </a:r>
            <a:r>
              <a:rPr lang="ko-KR" altLang="en-US" sz="1100" b="1" dirty="0" smtClean="0"/>
              <a:t>시행일 </a:t>
            </a:r>
            <a:r>
              <a:rPr lang="en-US" altLang="ko-KR" sz="1100" b="1" dirty="0" smtClean="0"/>
              <a:t>: 2015</a:t>
            </a:r>
            <a:r>
              <a:rPr lang="ko-KR" altLang="en-US" sz="1100" b="1" dirty="0" smtClean="0"/>
              <a:t>학년도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학기부터</a:t>
            </a: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ko-KR" altLang="en-US" sz="1100" dirty="0" smtClean="0"/>
              <a:t>∎ </a:t>
            </a:r>
            <a:r>
              <a:rPr lang="ko-KR" altLang="en-US" sz="1100" b="1" dirty="0" smtClean="0"/>
              <a:t>중단사유</a:t>
            </a:r>
            <a:r>
              <a:rPr lang="ko-KR" altLang="en-US" sz="1100" dirty="0" smtClean="0"/>
              <a:t>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한양인 포털에서 개인별 성적조회가 가능함에 따라 성적표 기능의 유명무실 </a:t>
            </a: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ko-KR" altLang="en-US" sz="1100" dirty="0" smtClean="0"/>
              <a:t>∎ </a:t>
            </a:r>
            <a:r>
              <a:rPr lang="ko-KR" altLang="en-US" sz="1100" b="1" dirty="0" smtClean="0"/>
              <a:t>학기별 성적조회 방법 </a:t>
            </a:r>
          </a:p>
          <a:p>
            <a:pPr>
              <a:lnSpc>
                <a:spcPct val="150000"/>
              </a:lnSpc>
            </a:pPr>
            <a:r>
              <a:rPr lang="en-US" altLang="ko-KR" sz="1100" dirty="0" smtClean="0"/>
              <a:t>   HY-in</a:t>
            </a:r>
            <a:r>
              <a:rPr lang="ko-KR" altLang="en-US" sz="1100" dirty="0" smtClean="0"/>
              <a:t>로그인 → </a:t>
            </a:r>
            <a:r>
              <a:rPr lang="en-US" altLang="ko-KR" sz="1100" dirty="0" smtClean="0"/>
              <a:t>MY</a:t>
            </a:r>
            <a:r>
              <a:rPr lang="ko-KR" altLang="en-US" sz="1100" dirty="0" smtClean="0"/>
              <a:t>홈 → 성적</a:t>
            </a:r>
            <a:r>
              <a:rPr lang="en-US" altLang="ko-KR" sz="1100" dirty="0" smtClean="0"/>
              <a:t>/</a:t>
            </a:r>
            <a:r>
              <a:rPr lang="ko-KR" altLang="en-US" sz="1100" dirty="0" smtClean="0"/>
              <a:t>졸업사정조회 → 금학기성적조회</a:t>
            </a:r>
          </a:p>
          <a:p>
            <a:pPr>
              <a:lnSpc>
                <a:spcPct val="150000"/>
              </a:lnSpc>
            </a:pPr>
            <a:endParaRPr lang="ko-KR" altLang="en-US" sz="1100" dirty="0"/>
          </a:p>
        </p:txBody>
      </p:sp>
      <p:grpSp>
        <p:nvGrpSpPr>
          <p:cNvPr id="11" name="그룹 10"/>
          <p:cNvGrpSpPr/>
          <p:nvPr/>
        </p:nvGrpSpPr>
        <p:grpSpPr>
          <a:xfrm>
            <a:off x="530750" y="3541036"/>
            <a:ext cx="5760640" cy="3119196"/>
            <a:chOff x="530750" y="3107016"/>
            <a:chExt cx="5760640" cy="3119196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750" y="3107016"/>
              <a:ext cx="5760640" cy="3119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직사각형 5"/>
            <p:cNvSpPr/>
            <p:nvPr/>
          </p:nvSpPr>
          <p:spPr>
            <a:xfrm>
              <a:off x="620688" y="4331152"/>
              <a:ext cx="504056" cy="7200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430706" y="3449126"/>
              <a:ext cx="252028" cy="14401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타원 8"/>
            <p:cNvSpPr/>
            <p:nvPr/>
          </p:nvSpPr>
          <p:spPr>
            <a:xfrm>
              <a:off x="1440479" y="3214120"/>
              <a:ext cx="224325" cy="226041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100" b="1" dirty="0" smtClean="0">
                  <a:solidFill>
                    <a:srgbClr val="FF0000"/>
                  </a:solidFill>
                </a:rPr>
                <a:t>1</a:t>
              </a:r>
              <a:endParaRPr lang="ko-KR" altLang="en-US" sz="1100" b="1" dirty="0">
                <a:solidFill>
                  <a:srgbClr val="FF0000"/>
                </a:solidFill>
              </a:endParaRPr>
            </a:p>
          </p:txBody>
        </p:sp>
        <p:sp>
          <p:nvSpPr>
            <p:cNvPr id="12" name="타원 11"/>
            <p:cNvSpPr/>
            <p:nvPr/>
          </p:nvSpPr>
          <p:spPr>
            <a:xfrm>
              <a:off x="1169857" y="4249127"/>
              <a:ext cx="224325" cy="226041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100" b="1" dirty="0" smtClean="0">
                  <a:solidFill>
                    <a:srgbClr val="FF0000"/>
                  </a:solidFill>
                </a:rPr>
                <a:t>2</a:t>
              </a:r>
              <a:endParaRPr lang="ko-KR" altLang="en-US" sz="11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7041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71</Words>
  <Application>Microsoft Office PowerPoint</Application>
  <PresentationFormat>화면 슬라이드 쇼(4:3)</PresentationFormat>
  <Paragraphs>8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문미선</cp:lastModifiedBy>
  <cp:revision>23</cp:revision>
  <dcterms:created xsi:type="dcterms:W3CDTF">2015-05-18T01:37:39Z</dcterms:created>
  <dcterms:modified xsi:type="dcterms:W3CDTF">2015-05-19T04:22:03Z</dcterms:modified>
</cp:coreProperties>
</file>