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61" autoAdjust="0"/>
    <p:restoredTop sz="94660"/>
  </p:normalViewPr>
  <p:slideViewPr>
    <p:cSldViewPr>
      <p:cViewPr varScale="1">
        <p:scale>
          <a:sx n="108" d="100"/>
          <a:sy n="108" d="100"/>
        </p:scale>
        <p:origin x="-30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52029" y="44624"/>
            <a:ext cx="37850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2015-1</a:t>
            </a:r>
            <a:r>
              <a:rPr lang="ko-KR" altLang="en-US" sz="1400" b="1" dirty="0" smtClean="0"/>
              <a:t>학기 학위청구논문 제출 절차 </a:t>
            </a:r>
            <a:r>
              <a:rPr lang="en-US" altLang="ko-KR" sz="1400" b="1" dirty="0" smtClean="0">
                <a:latin typeface="맑은 고딕"/>
                <a:ea typeface="맑은 고딕"/>
              </a:rPr>
              <a:t>·</a:t>
            </a:r>
            <a:r>
              <a:rPr lang="ko-KR" altLang="en-US" sz="1400" b="1" dirty="0" smtClean="0"/>
              <a:t> 일정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386483" y="808719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5" y="1734999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제출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086" y="439615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2476454"/>
            <a:ext cx="1512168" cy="4861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861882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204294"/>
              </p:ext>
            </p:extLst>
          </p:nvPr>
        </p:nvGraphicFramePr>
        <p:xfrm>
          <a:off x="2080740" y="593528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66361" y="1747827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085510" y="439412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800" dirty="0" smtClean="0"/>
              <a:t>자    격    요    건</a:t>
            </a:r>
            <a:endParaRPr lang="ko-KR" altLang="en-US" sz="800" dirty="0"/>
          </a:p>
        </p:txBody>
      </p:sp>
      <p:sp>
        <p:nvSpPr>
          <p:cNvPr id="51" name="TextBox 50"/>
          <p:cNvSpPr txBox="1"/>
          <p:nvPr/>
        </p:nvSpPr>
        <p:spPr>
          <a:xfrm>
            <a:off x="4809390" y="1747826"/>
            <a:ext cx="1346785" cy="319025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402541" y="3034626"/>
            <a:ext cx="1512168" cy="2984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심사비 납부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39552" y="4267554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998730"/>
            <a:ext cx="1368153" cy="48502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49214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607677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363035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395536" y="1140508"/>
            <a:ext cx="1519172" cy="29013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종합시험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998730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2458563"/>
            <a:ext cx="4125825" cy="5197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합격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연구계획서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승인 완료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998730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089448" y="1164614"/>
            <a:ext cx="4066728" cy="25516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선수과목 이수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과정 공통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), 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필요학점 이수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과정별 상이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86034" y="1755757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300192" y="429238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861882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735606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363034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607677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330896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89448" y="808719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596336" y="439832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00194" y="808719"/>
            <a:ext cx="1164476" cy="6110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r>
              <a:rPr lang="ko-KR" altLang="en-US" b="1" dirty="0" smtClean="0">
                <a:solidFill>
                  <a:schemeClr val="tx1"/>
                </a:solidFill>
              </a:rPr>
              <a:t>월 초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00192" y="1744823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/>
              <a:t>3.23(</a:t>
            </a:r>
            <a:r>
              <a:rPr lang="ko-KR" altLang="en-US" dirty="0"/>
              <a:t>월</a:t>
            </a:r>
            <a:r>
              <a:rPr lang="en-US" altLang="ko-KR" dirty="0"/>
              <a:t>) </a:t>
            </a:r>
            <a:r>
              <a:rPr lang="en-US" altLang="ko-KR" dirty="0" smtClean="0"/>
              <a:t>~3. </a:t>
            </a:r>
            <a:r>
              <a:rPr lang="en-US" altLang="ko-KR" dirty="0"/>
              <a:t>27(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300192" y="2458563"/>
            <a:ext cx="1164478" cy="36168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4.8(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 ~ 4.13(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6300192" y="3034626"/>
            <a:ext cx="1164478" cy="3177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4.15(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 ~ 4.17(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300191" y="3869020"/>
            <a:ext cx="1164478" cy="3529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4.28(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 ~ 6.11(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0194" y="4265641"/>
            <a:ext cx="1164478" cy="1731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5.18(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 ~ 6.11(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6300192" y="4492142"/>
            <a:ext cx="1164478" cy="4234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5.18(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 ~ 5.22(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363036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6.12(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r>
              <a:rPr lang="ko-KR" altLang="en-US" dirty="0" smtClean="0"/>
              <a:t>까지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607677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7.3(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r>
              <a:rPr lang="ko-KR" altLang="en-US" dirty="0" smtClean="0"/>
              <a:t>까지</a:t>
            </a:r>
            <a:endParaRPr lang="ko-KR" altLang="en-US" dirty="0"/>
          </a:p>
        </p:txBody>
      </p:sp>
      <p:sp>
        <p:nvSpPr>
          <p:cNvPr id="46" name="직사각형 45"/>
          <p:cNvSpPr/>
          <p:nvPr/>
        </p:nvSpPr>
        <p:spPr>
          <a:xfrm>
            <a:off x="7596336" y="843455"/>
            <a:ext cx="1152128" cy="27155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 경영지원팀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596336" y="1158968"/>
            <a:ext cx="1152128" cy="24340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579314" y="1747827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568190" y="2458562"/>
            <a:ext cx="1152128" cy="349267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579314" y="3042656"/>
            <a:ext cx="1152128" cy="31715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가상계좌 입금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375221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607677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1" name="아래쪽 화살표 10"/>
          <p:cNvSpPr/>
          <p:nvPr/>
        </p:nvSpPr>
        <p:spPr>
          <a:xfrm>
            <a:off x="1068312" y="14907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아래쪽 화살표 69"/>
          <p:cNvSpPr/>
          <p:nvPr/>
        </p:nvSpPr>
        <p:spPr>
          <a:xfrm>
            <a:off x="1054708" y="2161738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아래쪽 화살표 70"/>
          <p:cNvSpPr/>
          <p:nvPr/>
        </p:nvSpPr>
        <p:spPr>
          <a:xfrm>
            <a:off x="1067579" y="351097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1054708" y="50596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1057638" y="57835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59735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264149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488736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71646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800" b="1" dirty="0">
                <a:solidFill>
                  <a:schemeClr val="tx1"/>
                </a:solidFill>
              </a:rPr>
              <a:t>학과</a:t>
            </a:r>
            <a:r>
              <a:rPr lang="en-US" altLang="ko-KR" sz="800" b="1" dirty="0">
                <a:solidFill>
                  <a:schemeClr val="tx1"/>
                </a:solidFill>
              </a:rPr>
              <a:t>·</a:t>
            </a:r>
            <a:r>
              <a:rPr lang="ko-KR" altLang="en-US" sz="800" b="1" dirty="0">
                <a:solidFill>
                  <a:schemeClr val="tx1"/>
                </a:solidFill>
              </a:rPr>
              <a:t>단과대학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행정팀</a:t>
            </a:r>
            <a:endParaRPr lang="en-US" altLang="ko-KR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298</Words>
  <Application>Microsoft Office PowerPoint</Application>
  <PresentationFormat>화면 슬라이드 쇼(4:3)</PresentationFormat>
  <Paragraphs>62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문미선</cp:lastModifiedBy>
  <cp:revision>242</cp:revision>
  <dcterms:created xsi:type="dcterms:W3CDTF">2015-03-04T00:34:38Z</dcterms:created>
  <dcterms:modified xsi:type="dcterms:W3CDTF">2015-03-16T06:57:28Z</dcterms:modified>
</cp:coreProperties>
</file>