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7379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208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129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67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9362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60334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7566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8516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8283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898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258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C3BEF-3133-4D2A-AA08-826E727635A7}" type="datetimeFigureOut">
              <a:rPr lang="ko-KR" altLang="en-US" smtClean="0"/>
              <a:t>2023-02-05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31860-0448-4E67-AA91-A715D96F1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58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597" y="744770"/>
            <a:ext cx="8337778" cy="56399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13658" y="75356"/>
            <a:ext cx="6683828" cy="133882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/>
              <a:t>지하철 </a:t>
            </a:r>
            <a:r>
              <a:rPr lang="en-US" altLang="ko-KR" dirty="0" smtClean="0"/>
              <a:t>8</a:t>
            </a:r>
            <a:r>
              <a:rPr lang="ko-KR" altLang="en-US" dirty="0" smtClean="0"/>
              <a:t>호선 </a:t>
            </a:r>
            <a:r>
              <a:rPr lang="ko-KR" altLang="en-US" dirty="0" err="1" smtClean="0"/>
              <a:t>석촌역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번 출구 도보 </a:t>
            </a:r>
            <a:r>
              <a:rPr lang="en-US" altLang="ko-KR" dirty="0" smtClean="0"/>
              <a:t>3</a:t>
            </a:r>
            <a:r>
              <a:rPr lang="ko-KR" altLang="en-US" dirty="0" smtClean="0"/>
              <a:t>분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시노리아빌딩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층</a:t>
            </a:r>
            <a:r>
              <a:rPr lang="en-US" altLang="ko-KR" dirty="0" smtClean="0"/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 smtClean="0"/>
              <a:t>두드림멀티미디어</a:t>
            </a:r>
            <a:endParaRPr lang="en-US" altLang="ko-KR" dirty="0" smtClean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 smtClean="0"/>
              <a:t>Tel. 02-541-6804</a:t>
            </a:r>
            <a:endParaRPr lang="ko-KR" altLang="en-US" dirty="0"/>
          </a:p>
        </p:txBody>
      </p:sp>
      <p:grpSp>
        <p:nvGrpSpPr>
          <p:cNvPr id="23" name="그룹 22"/>
          <p:cNvGrpSpPr/>
          <p:nvPr/>
        </p:nvGrpSpPr>
        <p:grpSpPr>
          <a:xfrm>
            <a:off x="5910943" y="1491343"/>
            <a:ext cx="2198914" cy="2688771"/>
            <a:chOff x="5910943" y="1491343"/>
            <a:chExt cx="2198914" cy="2688771"/>
          </a:xfrm>
        </p:grpSpPr>
        <p:cxnSp>
          <p:nvCxnSpPr>
            <p:cNvPr id="11" name="직선 연결선 10"/>
            <p:cNvCxnSpPr/>
            <p:nvPr/>
          </p:nvCxnSpPr>
          <p:spPr>
            <a:xfrm flipV="1">
              <a:off x="5910943" y="2351314"/>
              <a:ext cx="2198914" cy="1828800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/>
            <p:nvPr/>
          </p:nvCxnSpPr>
          <p:spPr>
            <a:xfrm flipH="1" flipV="1">
              <a:off x="7369629" y="1491343"/>
              <a:ext cx="740228" cy="859971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flipH="1">
              <a:off x="6868886" y="1502229"/>
              <a:ext cx="511628" cy="413657"/>
            </a:xfrm>
            <a:prstGeom prst="line">
              <a:avLst/>
            </a:prstGeom>
            <a:ln w="50800">
              <a:solidFill>
                <a:srgbClr val="FF0000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83931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와이드스크린</PresentationFormat>
  <Paragraphs>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SONGSOO</dc:creator>
  <cp:lastModifiedBy>hyoungju</cp:lastModifiedBy>
  <cp:revision>2</cp:revision>
  <cp:lastPrinted>2017-03-03T05:37:57Z</cp:lastPrinted>
  <dcterms:created xsi:type="dcterms:W3CDTF">2017-03-03T05:37:44Z</dcterms:created>
  <dcterms:modified xsi:type="dcterms:W3CDTF">2023-02-05T04:20:07Z</dcterms:modified>
</cp:coreProperties>
</file>