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0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70" autoAdjust="0"/>
    <p:restoredTop sz="94704" autoAdjust="0"/>
  </p:normalViewPr>
  <p:slideViewPr>
    <p:cSldViewPr>
      <p:cViewPr>
        <p:scale>
          <a:sx n="100" d="100"/>
          <a:sy n="100" d="100"/>
        </p:scale>
        <p:origin x="-600" y="-144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891658E1-7E13-4413-996C-4BB1F2D259CA}" type="datetimeFigureOut">
              <a:rPr lang="ko-KR" altLang="en-US" smtClean="0"/>
              <a:t>2014-11-06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DF4B1455-F92D-43B0-9EDF-C367C7CA980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1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988840"/>
            <a:ext cx="5332292" cy="4104456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80312" y="4046875"/>
            <a:ext cx="504056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</a:rPr>
              <a:t>중국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812360" y="3974867"/>
            <a:ext cx="504056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</a:rPr>
              <a:t>한국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27984" y="3960207"/>
            <a:ext cx="504056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</a:rPr>
              <a:t>미국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45356" y="3470811"/>
            <a:ext cx="504056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</a:rPr>
              <a:t>유럽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26162" y="6359262"/>
            <a:ext cx="8742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spc="-149" dirty="0" smtClean="0">
                <a:latin typeface="+mn-ea"/>
              </a:rPr>
              <a:t>행 정 학 과 장 </a:t>
            </a:r>
            <a:r>
              <a:rPr lang="en-US" altLang="ko-KR" b="1" spc="-149" dirty="0" smtClean="0">
                <a:latin typeface="+mn-ea"/>
              </a:rPr>
              <a:t>•  </a:t>
            </a:r>
            <a:r>
              <a:rPr lang="ko-KR" altLang="en-US" b="1" spc="-149" dirty="0" smtClean="0">
                <a:latin typeface="+mn-ea"/>
              </a:rPr>
              <a:t>행 정 문 제 연 구 소 장 </a:t>
            </a:r>
            <a:r>
              <a:rPr lang="en-US" altLang="ko-KR" b="1" spc="-149" dirty="0" smtClean="0">
                <a:latin typeface="+mn-ea"/>
              </a:rPr>
              <a:t> </a:t>
            </a:r>
            <a:endParaRPr lang="en-US" altLang="ko-KR" b="1" dirty="0" smtClean="0">
              <a:latin typeface="+mn-ea"/>
            </a:endParaRPr>
          </a:p>
        </p:txBody>
      </p:sp>
      <p:sp>
        <p:nvSpPr>
          <p:cNvPr id="39" name="왼쪽으로 구부러진 화살표 38"/>
          <p:cNvSpPr/>
          <p:nvPr/>
        </p:nvSpPr>
        <p:spPr>
          <a:xfrm rot="6485456" flipH="1">
            <a:off x="7225730" y="2664545"/>
            <a:ext cx="308592" cy="1821941"/>
          </a:xfrm>
          <a:prstGeom prst="curvedLeftArrow">
            <a:avLst/>
          </a:prstGeom>
        </p:spPr>
        <p:style>
          <a:lnRef idx="1">
            <a:schemeClr val="accent5"/>
          </a:lnRef>
          <a:fillRef idx="1001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0" name="왼쪽으로 구부러진 화살표 39"/>
          <p:cNvSpPr/>
          <p:nvPr/>
        </p:nvSpPr>
        <p:spPr>
          <a:xfrm rot="5400000" flipH="1">
            <a:off x="6256609" y="2155878"/>
            <a:ext cx="308592" cy="3389779"/>
          </a:xfrm>
          <a:prstGeom prst="curvedLeftArrow">
            <a:avLst/>
          </a:prstGeom>
        </p:spPr>
        <p:style>
          <a:lnRef idx="1">
            <a:schemeClr val="accent5"/>
          </a:lnRef>
          <a:fillRef idx="1001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8996" y="2316936"/>
            <a:ext cx="36169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+mj-ea"/>
                <a:ea typeface="+mj-ea"/>
              </a:rPr>
              <a:t>행정학과</a:t>
            </a:r>
            <a:r>
              <a:rPr lang="en-US" altLang="ko-KR" b="1" dirty="0" smtClean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학생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및 관심 있는 </a:t>
            </a:r>
            <a:endParaRPr lang="en-US" altLang="ko-KR" b="1" dirty="0">
              <a:latin typeface="+mj-ea"/>
              <a:ea typeface="+mj-ea"/>
            </a:endParaRPr>
          </a:p>
          <a:p>
            <a:pPr algn="ctr"/>
            <a:r>
              <a:rPr lang="ko-KR" altLang="en-US" b="1" dirty="0">
                <a:latin typeface="+mj-ea"/>
                <a:ea typeface="+mj-ea"/>
              </a:rPr>
              <a:t>사람 누구나 참석 가능</a:t>
            </a:r>
            <a:r>
              <a:rPr lang="en-US" altLang="ko-KR" b="1" dirty="0" smtClean="0">
                <a:latin typeface="+mj-ea"/>
                <a:ea typeface="+mj-ea"/>
              </a:rPr>
              <a:t>!</a:t>
            </a:r>
          </a:p>
          <a:p>
            <a:pPr algn="ctr"/>
            <a:endParaRPr lang="en-US" altLang="ko-KR" b="1" dirty="0" smtClean="0">
              <a:latin typeface="+mj-ea"/>
              <a:ea typeface="+mj-ea"/>
            </a:endParaRPr>
          </a:p>
          <a:p>
            <a:pPr algn="ctr"/>
            <a:r>
              <a:rPr lang="en-US" altLang="ko-KR" b="1" dirty="0" smtClean="0">
                <a:latin typeface="+mj-ea"/>
                <a:ea typeface="+mj-ea"/>
              </a:rPr>
              <a:t>2014. 11. 12(</a:t>
            </a:r>
            <a:r>
              <a:rPr lang="ko-KR" altLang="en-US" b="1" dirty="0" smtClean="0">
                <a:latin typeface="+mj-ea"/>
                <a:ea typeface="+mj-ea"/>
              </a:rPr>
              <a:t>수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r>
              <a:rPr lang="en-US" altLang="ko-KR" b="1" dirty="0" smtClean="0">
                <a:latin typeface="+mj-ea"/>
                <a:ea typeface="+mj-ea"/>
              </a:rPr>
              <a:t>17:20</a:t>
            </a:r>
            <a:r>
              <a:rPr lang="en-US" altLang="ko-KR" b="1" dirty="0" smtClean="0">
                <a:latin typeface="+mj-ea"/>
                <a:ea typeface="+mj-ea"/>
              </a:rPr>
              <a:t>∼</a:t>
            </a:r>
            <a:r>
              <a:rPr lang="en-US" altLang="ko-KR" b="1" dirty="0" smtClean="0">
                <a:latin typeface="+mj-ea"/>
                <a:ea typeface="+mj-ea"/>
              </a:rPr>
              <a:t>19:20 </a:t>
            </a:r>
            <a:endParaRPr lang="en-US" altLang="ko-KR" b="1" dirty="0" smtClean="0">
              <a:latin typeface="+mj-ea"/>
              <a:ea typeface="+mj-ea"/>
            </a:endParaRPr>
          </a:p>
          <a:p>
            <a:pPr algn="ctr"/>
            <a:r>
              <a:rPr lang="ko-KR" altLang="en-US" b="1" dirty="0" smtClean="0">
                <a:latin typeface="+mj-ea"/>
                <a:ea typeface="+mj-ea"/>
              </a:rPr>
              <a:t>연구동 지하 </a:t>
            </a:r>
            <a:r>
              <a:rPr lang="en-US" altLang="ko-KR" b="1" dirty="0" smtClean="0">
                <a:latin typeface="+mj-ea"/>
                <a:ea typeface="+mj-ea"/>
              </a:rPr>
              <a:t>107 </a:t>
            </a:r>
            <a:r>
              <a:rPr lang="ko-KR" altLang="en-US" b="1" dirty="0" smtClean="0">
                <a:latin typeface="+mj-ea"/>
                <a:ea typeface="+mj-ea"/>
              </a:rPr>
              <a:t>호</a:t>
            </a:r>
            <a:endParaRPr lang="en-US" altLang="ko-KR" b="1" dirty="0" smtClean="0">
              <a:latin typeface="+mj-ea"/>
              <a:ea typeface="+mj-ea"/>
            </a:endParaRPr>
          </a:p>
          <a:p>
            <a:pPr algn="ctr"/>
            <a:endParaRPr lang="en-US" altLang="ko-KR" b="1" dirty="0" smtClean="0">
              <a:latin typeface="+mj-ea"/>
              <a:ea typeface="+mj-ea"/>
            </a:endParaRPr>
          </a:p>
          <a:p>
            <a:pPr algn="ctr"/>
            <a:r>
              <a:rPr lang="ko-KR" altLang="en-US" b="1" spc="-149" dirty="0" smtClean="0">
                <a:latin typeface="+mj-ea"/>
                <a:ea typeface="+mj-ea"/>
              </a:rPr>
              <a:t>사전 참석 </a:t>
            </a:r>
            <a:r>
              <a:rPr lang="ko-KR" altLang="en-US" b="1" spc="-149" dirty="0">
                <a:latin typeface="+mj-ea"/>
                <a:ea typeface="+mj-ea"/>
              </a:rPr>
              <a:t>신청자들에게  맛있는 </a:t>
            </a:r>
            <a:endParaRPr lang="en-US" altLang="ko-KR" b="1" spc="-149" dirty="0" smtClean="0">
              <a:latin typeface="+mj-ea"/>
              <a:ea typeface="+mj-ea"/>
            </a:endParaRPr>
          </a:p>
          <a:p>
            <a:pPr algn="ctr"/>
            <a:r>
              <a:rPr lang="ko-KR" altLang="en-US" b="1" spc="-149" dirty="0" smtClean="0">
                <a:latin typeface="+mj-ea"/>
                <a:ea typeface="+mj-ea"/>
              </a:rPr>
              <a:t>저녁식사 제공</a:t>
            </a:r>
            <a:endParaRPr lang="ko-KR" altLang="en-US" dirty="0" smtClean="0">
              <a:latin typeface="+mj-ea"/>
              <a:ea typeface="+mj-ea"/>
            </a:endParaRPr>
          </a:p>
          <a:p>
            <a:pPr algn="ctr"/>
            <a:endParaRPr lang="en-US" altLang="ko-KR" b="1" dirty="0" smtClean="0"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+mj-ea"/>
                <a:ea typeface="+mj-ea"/>
              </a:rPr>
              <a:t>신청</a:t>
            </a:r>
            <a:r>
              <a:rPr lang="en-US" altLang="ko-KR" b="1" dirty="0" smtClean="0">
                <a:latin typeface="+mj-ea"/>
                <a:ea typeface="+mj-ea"/>
              </a:rPr>
              <a:t>:</a:t>
            </a:r>
            <a:r>
              <a:rPr lang="en-US" altLang="ko-KR" b="1" spc="-149" dirty="0" smtClean="0">
                <a:latin typeface="+mj-ea"/>
                <a:ea typeface="+mj-ea"/>
              </a:rPr>
              <a:t> </a:t>
            </a:r>
            <a:r>
              <a:rPr lang="ko-KR" altLang="en-US" b="1" spc="-149" dirty="0" smtClean="0">
                <a:latin typeface="+mj-ea"/>
                <a:ea typeface="+mj-ea"/>
              </a:rPr>
              <a:t>행정학과 담당자 권규빈</a:t>
            </a:r>
            <a:endParaRPr lang="en-US" altLang="ko-KR" b="1" spc="-149" dirty="0" smtClean="0"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en-US" altLang="ko-KR" b="1" spc="-149" dirty="0" smtClean="0">
                <a:latin typeface="+mj-ea"/>
                <a:ea typeface="+mj-ea"/>
              </a:rPr>
              <a:t>(02-2220-0830), </a:t>
            </a:r>
            <a:r>
              <a:rPr lang="ko-KR" altLang="en-US" b="1" spc="-149" dirty="0" smtClean="0">
                <a:latin typeface="+mj-ea"/>
                <a:ea typeface="+mj-ea"/>
              </a:rPr>
              <a:t>이훈상 학생회장</a:t>
            </a:r>
            <a:endParaRPr lang="en-US" altLang="ko-KR" dirty="0">
              <a:latin typeface="+mj-ea"/>
            </a:endParaRPr>
          </a:p>
        </p:txBody>
      </p:sp>
      <p:sp>
        <p:nvSpPr>
          <p:cNvPr id="14" name="제목 4"/>
          <p:cNvSpPr txBox="1">
            <a:spLocks/>
          </p:cNvSpPr>
          <p:nvPr/>
        </p:nvSpPr>
        <p:spPr>
          <a:xfrm>
            <a:off x="18996" y="72008"/>
            <a:ext cx="8959386" cy="191683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ko-KR" altLang="en-US" sz="27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미국</a:t>
            </a:r>
            <a:r>
              <a:rPr lang="en-US" altLang="ko-KR" sz="27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, </a:t>
            </a:r>
            <a:r>
              <a:rPr lang="ko-KR" altLang="en-US" sz="27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유럽</a:t>
            </a:r>
            <a:r>
              <a:rPr lang="en-US" altLang="ko-KR" sz="27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, </a:t>
            </a:r>
            <a:r>
              <a:rPr lang="ko-KR" altLang="en-US" sz="27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칠레</a:t>
            </a:r>
            <a:r>
              <a:rPr lang="en-US" altLang="ko-KR" sz="27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, </a:t>
            </a:r>
            <a:r>
              <a:rPr lang="ko-KR" altLang="en-US" sz="27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중국을 다녀온 학우로부터 듣는</a:t>
            </a:r>
            <a:r>
              <a:rPr lang="en-US" altLang="ko-KR" sz="25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/>
            </a:r>
            <a:br>
              <a:rPr lang="en-US" altLang="ko-KR" sz="25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</a:br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나의 교환학생 이야기</a:t>
            </a:r>
            <a:endParaRPr lang="en-US" altLang="ko-KR" dirty="0" smtClean="0">
              <a:solidFill>
                <a:schemeClr val="accent3">
                  <a:lumMod val="75000"/>
                </a:schemeClr>
              </a:solidFill>
              <a:latin typeface="+mj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0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 – </a:t>
            </a:r>
            <a:r>
              <a:rPr lang="ko-KR" altLang="en-US" sz="30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준비부터</a:t>
            </a:r>
            <a:r>
              <a:rPr lang="en-US" altLang="ko-KR" sz="30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, </a:t>
            </a:r>
            <a:r>
              <a:rPr lang="ko-KR" altLang="en-US" sz="30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현지생활</a:t>
            </a:r>
            <a:r>
              <a:rPr lang="en-US" altLang="ko-KR" sz="30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, </a:t>
            </a:r>
            <a:r>
              <a:rPr lang="ko-KR" altLang="en-US" sz="3000" dirty="0" smtClean="0">
                <a:solidFill>
                  <a:schemeClr val="accent3">
                    <a:lumMod val="75000"/>
                  </a:schemeClr>
                </a:solidFill>
                <a:latin typeface="+mj-ea"/>
              </a:rPr>
              <a:t>귀국까지</a:t>
            </a:r>
            <a:endParaRPr lang="ko-KR" altLang="en-US" sz="3000" dirty="0">
              <a:solidFill>
                <a:schemeClr val="accent3">
                  <a:lumMod val="75000"/>
                </a:schemeClr>
              </a:solidFill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32040" y="5054987"/>
            <a:ext cx="504056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</a:rPr>
              <a:t>칠레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15" name="왼쪽으로 구부러진 화살표 14"/>
          <p:cNvSpPr/>
          <p:nvPr/>
        </p:nvSpPr>
        <p:spPr>
          <a:xfrm rot="4137792">
            <a:off x="6542761" y="3309311"/>
            <a:ext cx="385165" cy="3239815"/>
          </a:xfrm>
          <a:prstGeom prst="curvedLeftArrow">
            <a:avLst/>
          </a:prstGeom>
        </p:spPr>
        <p:style>
          <a:lnRef idx="1">
            <a:schemeClr val="accent5"/>
          </a:lnRef>
          <a:fillRef idx="1001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왼쪽으로 구부러진 화살표 15"/>
          <p:cNvSpPr/>
          <p:nvPr/>
        </p:nvSpPr>
        <p:spPr>
          <a:xfrm rot="4930117">
            <a:off x="7718659" y="3991664"/>
            <a:ext cx="129669" cy="549243"/>
          </a:xfrm>
          <a:prstGeom prst="curvedLeftArrow">
            <a:avLst/>
          </a:prstGeom>
        </p:spPr>
        <p:style>
          <a:lnRef idx="1">
            <a:schemeClr val="accent5"/>
          </a:lnRef>
          <a:fillRef idx="1001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365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필수">
  <a:themeElements>
    <a:clrScheme name="필수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필수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필수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101</TotalTime>
  <Words>70</Words>
  <Application>Microsoft Office PowerPoint</Application>
  <PresentationFormat>화면 슬라이드 쇼(4:3)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필수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hye</dc:creator>
  <cp:lastModifiedBy>com1204</cp:lastModifiedBy>
  <cp:revision>16</cp:revision>
  <dcterms:created xsi:type="dcterms:W3CDTF">2014-11-05T05:10:58Z</dcterms:created>
  <dcterms:modified xsi:type="dcterms:W3CDTF">2014-11-06T04:50:01Z</dcterms:modified>
</cp:coreProperties>
</file>